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8.jpeg" ContentType="image/jpe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9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202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Modifiez le style du titre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B71B5EB8-E127-4B93-9CA6-CA9EF2B872BF}" type="datetime1">
              <a:rPr b="0" lang="fr-FR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fr-FR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CustomShape 1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" name="PlaceHolder 1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148E1FFE-3CF5-4B84-9F79-2889FFC3EC6B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&lt;numéro&gt;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" name="PlaceHolder 1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Cliquez pour éditer le format du plan de texte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niveau de plan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 de plan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 de plan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 de plan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Sixième niveau de plan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Septième niveau de plan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6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7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2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Modifiez le style du titre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Deuxième niveau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1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21B5CA4-438F-40E2-92DC-49D662A34BFF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5" name="PlaceHolder 1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6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B27A4A90-76A1-4FC2-A4E8-05DC6D88A33F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3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4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5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6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7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1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Modifiez le style du titre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824720" cy="5760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2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PlaceHolder 13"/>
          <p:cNvSpPr>
            <a:spLocks noGrp="1"/>
          </p:cNvSpPr>
          <p:nvPr>
            <p:ph type="body"/>
          </p:nvPr>
        </p:nvSpPr>
        <p:spPr>
          <a:xfrm>
            <a:off x="1154880" y="3179880"/>
            <a:ext cx="4824720" cy="283968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Deuxième niveau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14"/>
          <p:cNvSpPr>
            <a:spLocks noGrp="1"/>
          </p:cNvSpPr>
          <p:nvPr>
            <p:ph type="body"/>
          </p:nvPr>
        </p:nvSpPr>
        <p:spPr>
          <a:xfrm>
            <a:off x="6208560" y="2603520"/>
            <a:ext cx="4824720" cy="5760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2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15"/>
          <p:cNvSpPr>
            <a:spLocks noGrp="1"/>
          </p:cNvSpPr>
          <p:nvPr>
            <p:ph type="body"/>
          </p:nvPr>
        </p:nvSpPr>
        <p:spPr>
          <a:xfrm>
            <a:off x="6208560" y="3179880"/>
            <a:ext cx="4824720" cy="283968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Deuxième niveau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16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218370-BF73-4927-972A-0D13C0E80537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7" name="PlaceHolder 17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8" name="PlaceHolder 1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19B1EED-E923-4825-B5E5-5C1FA8C56FB3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5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6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7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8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9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3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Modifiez le style du titre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4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824720" cy="341604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Deuxième niveau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5" name="PlaceHolder 13"/>
          <p:cNvSpPr>
            <a:spLocks noGrp="1"/>
          </p:cNvSpPr>
          <p:nvPr>
            <p:ph type="body"/>
          </p:nvPr>
        </p:nvSpPr>
        <p:spPr>
          <a:xfrm>
            <a:off x="6208560" y="2603520"/>
            <a:ext cx="4824720" cy="341604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Modifier les styles du texte du masque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Deuxième niveau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Troisième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Quatrième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Cinquième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6" name="PlaceHolder 14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BEA6FAE-5DCB-4362-9BF0-66CA9B8CDD9A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7" name="PlaceHolder 15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8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C75215C-868D-4385-82E9-C0655C3EFE39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fr-FR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Réalisation d’un engin motorisé télécommandé</a:t>
            </a:r>
            <a:endParaRPr b="0" lang="fr-FR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Introduction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2662920" y="2559960"/>
            <a:ext cx="7129080" cy="3416040"/>
          </a:xfrm>
          <a:prstGeom prst="rect">
            <a:avLst/>
          </a:prstGeom>
          <a:ln>
            <a:noFill/>
          </a:ln>
        </p:spPr>
      </p:pic>
      <p:sp>
        <p:nvSpPr>
          <p:cNvPr id="207" name="TextShape 2"/>
          <p:cNvSpPr txBox="1"/>
          <p:nvPr/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9569BC2-51BA-454E-BCE9-E9709205AE59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8" name="TextShape 3"/>
          <p:cNvSpPr txBox="1"/>
          <p:nvPr/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TextShape 4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3AAAEFED-8A5D-4500-8015-E0A5F71D1259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Réalisation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1154880" y="2603520"/>
            <a:ext cx="4824720" cy="5760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 théorie</a:t>
            </a:r>
            <a:endParaRPr b="0" lang="en-US" sz="2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2" name="TextShape 3"/>
          <p:cNvSpPr txBox="1"/>
          <p:nvPr/>
        </p:nvSpPr>
        <p:spPr>
          <a:xfrm>
            <a:off x="1154880" y="3179880"/>
            <a:ext cx="4824720" cy="2839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Une source d’énergie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Une unité centrale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3/4 roues dont 2 motrices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Accéléromètre pour calculer la vitesse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Capteurs de présence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Télécommande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3" name="TextShape 4"/>
          <p:cNvSpPr txBox="1"/>
          <p:nvPr/>
        </p:nvSpPr>
        <p:spPr>
          <a:xfrm>
            <a:off x="6208560" y="2603520"/>
            <a:ext cx="4824720" cy="5760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 pratique</a:t>
            </a:r>
            <a:endParaRPr b="0" lang="en-US" sz="2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4" name="TextShape 5"/>
          <p:cNvSpPr txBox="1"/>
          <p:nvPr/>
        </p:nvSpPr>
        <p:spPr>
          <a:xfrm>
            <a:off x="6208560" y="3179880"/>
            <a:ext cx="4824720" cy="2839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5" name="TextShape 6"/>
          <p:cNvSpPr txBox="1"/>
          <p:nvPr/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1979DC0C-F585-496D-A6C3-356D6476485F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6" name="TextShape 7"/>
          <p:cNvSpPr txBox="1"/>
          <p:nvPr/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7" name="TextShape 8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84472FCF-AD63-4543-8CCB-CFF20FD574D7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L’état du marché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9" name="TextShape 2"/>
          <p:cNvSpPr txBox="1"/>
          <p:nvPr/>
        </p:nvSpPr>
        <p:spPr>
          <a:xfrm>
            <a:off x="1154880" y="2603520"/>
            <a:ext cx="48247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0" name="TextShape 3"/>
          <p:cNvSpPr txBox="1"/>
          <p:nvPr/>
        </p:nvSpPr>
        <p:spPr>
          <a:xfrm>
            <a:off x="6208560" y="2603520"/>
            <a:ext cx="48247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1" name="TextShape 4"/>
          <p:cNvSpPr txBox="1"/>
          <p:nvPr/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D71A5BD2-0281-4EDE-A2C1-27F760A2C5CE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2" name="TextShape 5"/>
          <p:cNvSpPr txBox="1"/>
          <p:nvPr/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3" name="TextShape 6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5BF1B48D-ADEC-4E2F-8877-CBC56829BD53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Les normes en vigueur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5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Photo du kit / Montrer du doigt quelques exemples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6" name="TextShape 3"/>
          <p:cNvSpPr txBox="1"/>
          <p:nvPr/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F2819858-FF8C-488B-831D-EC42E3ED7FBA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7" name="TextShape 4"/>
          <p:cNvSpPr txBox="1"/>
          <p:nvPr/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8" name="TextShape 5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7B11DCF8-F38F-4F6E-8C39-58F9CC0D590B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&lt;numéro&gt;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Planning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1"/>
          <a:stretch/>
        </p:blipFill>
        <p:spPr>
          <a:xfrm>
            <a:off x="1872000" y="1224000"/>
            <a:ext cx="8424000" cy="651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Planning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32" name="" descr=""/>
          <p:cNvPicPr/>
          <p:nvPr/>
        </p:nvPicPr>
        <p:blipFill>
          <a:blip r:embed="rId1"/>
          <a:stretch/>
        </p:blipFill>
        <p:spPr>
          <a:xfrm>
            <a:off x="236520" y="864000"/>
            <a:ext cx="11643480" cy="900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Conclusion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Des questions 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5" name="TextShape 3"/>
          <p:cNvSpPr txBox="1"/>
          <p:nvPr/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95474972-6E2D-4E4F-AC6B-6DD884ED8416}" type="datetime1"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05/11/2019</a:t>
            </a:fld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36" name="TextShape 4"/>
          <p:cNvSpPr txBox="1"/>
          <p:nvPr/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fr-FR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Présentation du projet</a:t>
            </a:r>
            <a:endParaRPr b="0" lang="fr-FR" sz="1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37" name="TextShape 5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9BEE1959-06E0-4076-BA72-9867233199D7}" type="slidenum">
              <a:rPr b="0" lang="fr-FR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&lt;numéro&gt;</a:t>
            </a:fld>
            <a:endParaRPr b="0" lang="fr-FR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</TotalTime>
  <Application>LibreOffice/5.2.7.2$Linux_X86_64 LibreOffice_project/20m0$Build-2</Application>
  <Words>88</Words>
  <Paragraphs>37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2019-11-05T11:03:30Z</dcterms:created>
  <dc:creator>Adrien SIMONNET</dc:creator>
  <dc:description/>
  <dc:language>fr-FR</dc:language>
  <cp:lastModifiedBy/>
  <dcterms:modified xsi:type="dcterms:W3CDTF">2019-11-05T18:44:32Z</dcterms:modified>
  <cp:revision>7</cp:revision>
  <dc:subject/>
  <dc:title>Internet des objets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